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6" r:id="rId3"/>
    <p:sldId id="297" r:id="rId4"/>
    <p:sldId id="298" r:id="rId5"/>
    <p:sldId id="299" r:id="rId6"/>
    <p:sldId id="301" r:id="rId7"/>
    <p:sldId id="292" r:id="rId8"/>
    <p:sldId id="293" r:id="rId9"/>
    <p:sldId id="296" r:id="rId10"/>
    <p:sldId id="30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CCFF"/>
    <a:srgbClr val="0066CC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1672-0BE4-48EC-9157-BE338817C30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AF7C0-82B0-4D38-9C48-09BF15CD8A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4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6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6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0099-4D16-44BC-8B92-70FBB6F1D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2EF5-ED8B-48A2-8E0F-4572490AAA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1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3B75-A8D8-438D-869E-F6CCE0D784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A7994-E76B-4862-A57A-A2DFC246C9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0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8850-7978-4BCC-BEA2-3D67BF594A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F6B1-7858-45B8-A664-074551630E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7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C4F4-9E0F-4B71-8C85-309BE750FD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5A32-01CC-4591-A840-7187B81485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7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B6DF-E695-4987-907C-788F40B4AD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F42B-DDA8-4926-8E14-82CB33543B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7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668B-5C0E-4118-B047-D6E94E0FD8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DFBC-4AB5-40B7-BEA1-A14ECAAC7C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9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A760-B584-4F0D-9BB0-9F5817FF38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D045-5CFE-4544-92B9-BFE636E718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4C85-EEA1-483B-BF82-88E27D92E1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2B9A-0500-4BD2-BB56-FB726C27E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7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63A1-C1AC-47D4-A68E-B2FEE960F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E381-D619-42A1-980F-67F96E2A5E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31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7AFA-55E8-4845-B833-15B8675609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8C23-1ABD-450A-A4A1-7B89EB0A26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05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51D3-2D49-49A2-960F-28DFA35732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28B4-FBF7-423E-B214-8195E92592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088" fontAlgn="base">
              <a:spcBef>
                <a:spcPct val="0"/>
              </a:spcBef>
              <a:spcAft>
                <a:spcPct val="0"/>
              </a:spcAft>
              <a:defRPr/>
            </a:pPr>
            <a:fld id="{37BAD1F1-588D-42E3-B090-9CFEF8FD44F3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54088"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08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088" fontAlgn="base">
              <a:spcBef>
                <a:spcPct val="0"/>
              </a:spcBef>
              <a:spcAft>
                <a:spcPct val="0"/>
              </a:spcAft>
              <a:defRPr/>
            </a:pPr>
            <a:fld id="{B87E669F-74E8-4DA6-8134-27335DB89818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5408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Фоны\Ко Дню Семьи\СЕМЬЯ\021203_1803_0030_ls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4632" cy="28083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сопровождение семьи: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регионов, вопросы внедрения в практику работы учреждения, перспективы»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7704856" cy="151216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Наталья Алексеевна,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Сургут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5723" y="18864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семье и детям «Зазеркалье»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774"/>
            <a:ext cx="1597344" cy="177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Фоны\Ко Дню Семьи\СЕМЬЯ\021203_1803_0030_ls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4632" cy="51125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модельной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социального сопровождения семей с </a:t>
            </a: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через</a:t>
            </a:r>
            <a:b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</a:t>
            </a:r>
            <a:r>
              <a:rPr lang="ru-RU" alt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РЕАБИЛИТАЦИИ НЕСОВЕРШЕННОЛЕТНИХ, </a:t>
            </a:r>
            <a:r>
              <a:rPr lang="en-US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СОВЕРШИВШИХ ПРЕСТУПЛЕНИЕ ИЛИ   В ОТНОШЕНИИ КОТОРЫХ СОВЕРШЕНО ПРЕСТУПЛЕНИЕ </a:t>
            </a:r>
            <a:r>
              <a:rPr lang="en-US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ТОМ ЧИСЛЕ В ПОМЕЩЕНИИ </a:t>
            </a:r>
            <a:r>
              <a:rPr lang="en-US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«ДРУЖЕСТВЕННОМ ДЕТЯМ») </a:t>
            </a:r>
          </a:p>
        </p:txBody>
      </p:sp>
    </p:spTree>
    <p:extLst>
      <p:ext uri="{BB962C8B-B14F-4D97-AF65-F5344CB8AC3E}">
        <p14:creationId xmlns:p14="http://schemas.microsoft.com/office/powerpoint/2010/main" val="42087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Фоны\Ко Дню Семьи\СЕМЬЯ\021203_1803_0030_ls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536949" y="2492896"/>
            <a:ext cx="81747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prstClr val="black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обстоятельств, способствующих  ухудшению ситуации в семьях, где несовершеннолетние совершили преступления или в отношении которых совершено преступление.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	Оказание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 помощи и поддержки несовершеннолетним, которые совершили преступление или в отношении которых совершено преступление, и их семьям.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	Оптимизация внутрисемейных отношений.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	Совершенствование межведомственного взаимодействия и привлечение  социальных партнеров к решению проблем целевой группы.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663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ТЕХНОЛОГИЯ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СОЦИАЛЬНОЙ РЕАБИЛИТАЦИИ НЕСОВЕРШЕННОЛЕТНИХ, </a:t>
            </a:r>
            <a:endParaRPr lang="en-US" altLang="ru-RU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СОВЕРШИВШИХ ПРЕСТУПЛЕНИЕ ИЛИ   В ОТНОШЕНИИ КОТОРЫХ СОВЕРШЕНО ПРЕСТУПЛЕНИЕ </a:t>
            </a:r>
            <a:endParaRPr lang="ru-RU" altLang="ru-RU" b="1" dirty="0" smtClean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(В ТОМ ЧИСЛЕ В ПОМЕЩЕНИИ </a:t>
            </a:r>
            <a:endParaRPr lang="en-US" altLang="ru-RU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«ДРУЖЕСТВЕННОМ ДЕТЯМ») </a:t>
            </a:r>
          </a:p>
        </p:txBody>
      </p:sp>
    </p:spTree>
    <p:extLst>
      <p:ext uri="{BB962C8B-B14F-4D97-AF65-F5344CB8AC3E}">
        <p14:creationId xmlns:p14="http://schemas.microsoft.com/office/powerpoint/2010/main" val="1121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E:\Фоны\Ко Дню Семьи\СЕМЬЯ\021203_1803_0030_ls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" y="-45815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484644" y="146191"/>
            <a:ext cx="81747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prstClr val="black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Межведомственное взаимодействие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92" y="2666036"/>
            <a:ext cx="1745472" cy="177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83568" y="926691"/>
            <a:ext cx="2397371" cy="22563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министерства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внутренних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 по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Сургуту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792" y="3554232"/>
            <a:ext cx="2541387" cy="24634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здравоохранения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3529330" y="524548"/>
            <a:ext cx="2122790" cy="20403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Следственный комитет по 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Сургуту</a:t>
            </a:r>
          </a:p>
        </p:txBody>
      </p:sp>
      <p:sp>
        <p:nvSpPr>
          <p:cNvPr id="9" name="Овал 8"/>
          <p:cNvSpPr/>
          <p:nvPr/>
        </p:nvSpPr>
        <p:spPr>
          <a:xfrm>
            <a:off x="6012160" y="908720"/>
            <a:ext cx="2880319" cy="27363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Территориальная комиссии по делам несовершеннолетних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00192" y="4005064"/>
            <a:ext cx="2503180" cy="2376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3419872" y="4543560"/>
            <a:ext cx="2232248" cy="216032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38941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E:\Фоны\Ко Дню Семьи\СЕМЬЯ\021203_1803_0030_ls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" y="-45815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76414"/>
              </p:ext>
            </p:extLst>
          </p:nvPr>
        </p:nvGraphicFramePr>
        <p:xfrm>
          <a:off x="755576" y="1646092"/>
          <a:ext cx="8003254" cy="347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595"/>
                <a:gridCol w="1862827"/>
                <a:gridCol w="1793832"/>
              </a:tblGrid>
              <a:tr h="567911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62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Поставлено</a:t>
                      </a:r>
                      <a:r>
                        <a:rPr lang="ru-RU" sz="1800" b="1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социальное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сопровождение, из них</a:t>
                      </a:r>
                      <a:r>
                        <a:rPr lang="ru-RU" sz="1800" b="1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</a:t>
                      </a:r>
                      <a:r>
                        <a:rPr lang="ru-RU" sz="1800" b="1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ru-RU" sz="1800" b="1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7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адаптационный уровень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7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базовый уровень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1458">
                <a:tc>
                  <a:txBody>
                    <a:bodyPr/>
                    <a:lstStyle/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3400" y="124233"/>
            <a:ext cx="8097932" cy="8844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200" b="1" cap="none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семей, поставленных на социальное сопровождение</a:t>
            </a:r>
            <a:br>
              <a:rPr lang="ru-RU" sz="2200" b="1" cap="none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Бланки документов по социальному сопровождению</a:t>
            </a:r>
            <a:endParaRPr lang="ru-RU" altLang="ru-RU" sz="20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20" y="620688"/>
            <a:ext cx="3384376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7"/>
            <a:ext cx="3744416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0" y="692697"/>
            <a:ext cx="3808040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3960" y="269032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Бланки документов по социальному сопровождению</a:t>
            </a:r>
            <a:endParaRPr lang="ru-RU" altLang="ru-RU" sz="20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E:\Фоны\Ко Дню Семьи\СЕМЬЯ\021203_1803_0030_ls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917" y="8727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484644" y="146191"/>
            <a:ext cx="81747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prstClr val="black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910" y="548680"/>
            <a:ext cx="78488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атегории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 в которых несовершеннолетние преступили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(анализ за 2016 года):</a:t>
            </a:r>
          </a:p>
          <a:p>
            <a:pPr algn="ctr"/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имеют хорошее и выше 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реднего 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положение;</a:t>
            </a:r>
          </a:p>
          <a:p>
            <a:pPr algn="just"/>
            <a:endParaRPr lang="ru-RU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82 % родители трудоустроены;</a:t>
            </a:r>
          </a:p>
          <a:p>
            <a:pPr algn="just"/>
            <a:endParaRPr lang="ru-RU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92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семьях родители 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 благополучные (отсутствуют зарегистрированные факты употребления алкоголя или наркотиков). </a:t>
            </a:r>
          </a:p>
        </p:txBody>
      </p:sp>
    </p:spTree>
    <p:extLst>
      <p:ext uri="{BB962C8B-B14F-4D97-AF65-F5344CB8AC3E}">
        <p14:creationId xmlns:p14="http://schemas.microsoft.com/office/powerpoint/2010/main" val="2072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E:\Фоны\Ко Дню Семьи\СЕМЬЯ\021203_1803_0030_ls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917" y="8727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484644" y="146191"/>
            <a:ext cx="81747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prstClr val="black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96" y="375963"/>
            <a:ext cx="784887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социального сопровождения </a:t>
            </a:r>
          </a:p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с детьми</a:t>
            </a: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социального сопровождения  с семьями следующих категорий: </a:t>
            </a:r>
          </a:p>
          <a:p>
            <a:pPr algn="just"/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асоциальные (неблагополучные) семьи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замещающие семьи;</a:t>
            </a:r>
            <a:endParaRPr lang="ru-RU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имеющие несовершеннолетних, в отношении которых совершено преступление.</a:t>
            </a:r>
          </a:p>
          <a:p>
            <a:pPr algn="ctr"/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кцент ставится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устойчивой модели межведомственного взаимодействия по социальному сопровождению семей, находящихся в социально опасном положении или трудной жизненной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</a:p>
          <a:p>
            <a:pPr algn="just"/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262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 «Социальное сопровождение семьи:  опыт регионов, вопросы внедрения в практику работы учреждения, перспективы»    </vt:lpstr>
      <vt:lpstr> Реализация модельной программы социального сопровождения семей с детьми через ТЕХНОЛОГИЮ СОЦИАЛЬНОЙ РЕАБИЛИТАЦИИ НЕСОВЕРШЕННОЛЕТНИХ,  СОВЕРШИВШИХ ПРЕСТУПЛЕНИЕ ИЛИ   В ОТНОШЕНИИ КОТОРЫХ СОВЕРШЕНО ПРЕСТУПЛЕНИЕ   (В ТОМ ЧИСЛЕ В ПОМЕЩЕНИИ  «ДРУЖЕСТВЕННОМ ДЕТЯМ») </vt:lpstr>
      <vt:lpstr>Презентация PowerPoint</vt:lpstr>
      <vt:lpstr>Презентация PowerPoint</vt:lpstr>
      <vt:lpstr> Количество семей, поставленных на социальное сопровождение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социального развития Ханты –Мансийского  автономного округа – Югры   Бюджетное учреждение Ханты –Мансийского автономного округа  -  Югры  «Центр социальной помощи семье и детям «Зазеркалье»</dc:title>
  <dc:creator>Iren65</dc:creator>
  <cp:lastModifiedBy>belousova</cp:lastModifiedBy>
  <cp:revision>100</cp:revision>
  <dcterms:created xsi:type="dcterms:W3CDTF">2017-02-12T13:05:48Z</dcterms:created>
  <dcterms:modified xsi:type="dcterms:W3CDTF">2017-04-17T02:29:15Z</dcterms:modified>
</cp:coreProperties>
</file>