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74" r:id="rId4"/>
    <p:sldId id="273" r:id="rId5"/>
    <p:sldId id="270" r:id="rId6"/>
    <p:sldId id="272" r:id="rId7"/>
    <p:sldId id="261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406" autoAdjust="0"/>
  </p:normalViewPr>
  <p:slideViewPr>
    <p:cSldViewPr>
      <p:cViewPr>
        <p:scale>
          <a:sx n="100" d="100"/>
          <a:sy n="100" d="100"/>
        </p:scale>
        <p:origin x="-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BB715-63B8-44A8-91E8-ADB89EFB7AAC}" type="datetimeFigureOut">
              <a:rPr lang="ru-RU" smtClean="0"/>
              <a:pPr/>
              <a:t>21.06.2017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7E45F-2B3B-46A6-9368-203A8289199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7488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FBD22-7A1E-4DC4-81C4-6216273D0D55}" type="datetimeFigureOut">
              <a:rPr lang="ru-RU" smtClean="0"/>
              <a:pPr/>
              <a:t>21.06.2017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3E110-C9B8-4EAC-9E6B-3F0DE526DCA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1400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3E110-C9B8-4EAC-9E6B-3F0DE526DCA7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087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3E110-C9B8-4EAC-9E6B-3F0DE526DCA7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087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3E110-C9B8-4EAC-9E6B-3F0DE526DCA7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087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050D-82C3-4388-BCC9-4532CAD65A6D}" type="datetime1">
              <a:rPr lang="ru-RU" smtClean="0"/>
              <a:pPr/>
              <a:t>21.06.2017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БУ «Центр социальной помощи семье и детям «Зазеркалье» - 2013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F9CE-7DB6-47D8-B1BD-C28E3EDC60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763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D6AC-5218-4684-9423-D2290C2ECF19}" type="datetime1">
              <a:rPr lang="ru-RU" smtClean="0"/>
              <a:pPr/>
              <a:t>21.06.2017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БУ «Центр социальной помощи семье и детям «Зазеркалье» - 2013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F9CE-7DB6-47D8-B1BD-C28E3EDC60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450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1FA6-029D-41B4-8E28-EF56F8678ED5}" type="datetime1">
              <a:rPr lang="ru-RU" smtClean="0"/>
              <a:pPr/>
              <a:t>21.06.2017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БУ «Центр социальной помощи семье и детям «Зазеркалье» - 2013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F9CE-7DB6-47D8-B1BD-C28E3EDC60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41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708F-1D12-4FA3-A020-C88D459DF1D2}" type="datetime1">
              <a:rPr lang="ru-RU" smtClean="0"/>
              <a:pPr/>
              <a:t>21.06.2017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БУ «Центр социальной помощи семье и детям «Зазеркалье» - 2013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F9CE-7DB6-47D8-B1BD-C28E3EDC60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01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952F-BBE5-40DC-A844-81543154A7E3}" type="datetime1">
              <a:rPr lang="ru-RU" smtClean="0"/>
              <a:pPr/>
              <a:t>21.06.2017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БУ «Центр социальной помощи семье и детям «Зазеркалье» - 2013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F9CE-7DB6-47D8-B1BD-C28E3EDC60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177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CF64-2CD0-4EDC-A678-CE8992DCCE8F}" type="datetime1">
              <a:rPr lang="ru-RU" smtClean="0"/>
              <a:pPr/>
              <a:t>21.06.2017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БУ «Центр социальной помощи семье и детям «Зазеркалье» - 2013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F9CE-7DB6-47D8-B1BD-C28E3EDC60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27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0CEB3-6291-41FA-ACC8-40962C4DE652}" type="datetime1">
              <a:rPr lang="ru-RU" smtClean="0"/>
              <a:pPr/>
              <a:t>21.06.2017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БУ «Центр социальной помощи семье и детям «Зазеркалье» - 2013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F9CE-7DB6-47D8-B1BD-C28E3EDC60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727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3F2C-EE7D-41FD-BB2F-FA2D5E1E73D2}" type="datetime1">
              <a:rPr lang="ru-RU" smtClean="0"/>
              <a:pPr/>
              <a:t>21.06.2017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БУ «Центр социальной помощи семье и детям «Зазеркалье» - 2013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F9CE-7DB6-47D8-B1BD-C28E3EDC60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27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60F2-40BB-43A0-B2D1-A08D96818591}" type="datetime1">
              <a:rPr lang="ru-RU" smtClean="0"/>
              <a:pPr/>
              <a:t>21.06.2017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БУ «Центр социальной помощи семье и детям «Зазеркалье» - 2013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F9CE-7DB6-47D8-B1BD-C28E3EDC60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40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8503-6569-4726-A5EC-B115648D0E4E}" type="datetime1">
              <a:rPr lang="ru-RU" smtClean="0"/>
              <a:pPr/>
              <a:t>21.06.2017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БУ «Центр социальной помощи семье и детям «Зазеркалье» - 2013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F9CE-7DB6-47D8-B1BD-C28E3EDC60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255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73D6-B6C3-472E-87F9-41D4C6527F51}" type="datetime1">
              <a:rPr lang="ru-RU" smtClean="0"/>
              <a:pPr/>
              <a:t>21.06.2017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БУ «Центр социальной помощи семье и детям «Зазеркалье» - 2013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F9CE-7DB6-47D8-B1BD-C28E3EDC60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085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7C3B3-92F9-4342-A8F0-2352AA9BAE7A}" type="datetime1">
              <a:rPr lang="ru-RU" smtClean="0"/>
              <a:pPr/>
              <a:t>21.06.2017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БУ «Центр социальной помощи семье и детям «Зазеркалье» - 2013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2F9CE-7DB6-47D8-B1BD-C28E3EDC60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75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916832"/>
            <a:ext cx="7774632" cy="280831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регулирование социального сопровождения семей с детьми в муниципальном образовании городской округ город Сургут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941168"/>
            <a:ext cx="7704856" cy="1512168"/>
          </a:xfrm>
        </p:spPr>
        <p:txBody>
          <a:bodyPr>
            <a:normAutofit/>
          </a:bodyPr>
          <a:lstStyle/>
          <a:p>
            <a:pPr algn="r"/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Кальная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Елена Юрьевна, </a:t>
            </a:r>
          </a:p>
          <a:p>
            <a:pPr algn="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Сургут</a:t>
            </a: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75723" y="188640"/>
            <a:ext cx="65527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учреждение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Ханты-Мансийского автономного округа – Югры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социальной помощи семье и детям «Зазеркалье»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27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16632"/>
            <a:ext cx="8097933" cy="1008112"/>
          </a:xfrm>
        </p:spPr>
        <p:txBody>
          <a:bodyPr>
            <a:normAutofit fontScale="90000"/>
          </a:bodyPr>
          <a:lstStyle/>
          <a:p>
            <a:pPr marL="285750" indent="-285750" algn="ctr">
              <a:spcBef>
                <a:spcPct val="20000"/>
              </a:spcBef>
              <a:spcAft>
                <a:spcPts val="600"/>
              </a:spcAft>
            </a:pP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cap="none" dirty="0" smtClean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нормативных документов, регламентирующих деятельность по социальному сопровождению семей с детьми</a:t>
            </a:r>
            <a:br>
              <a:rPr lang="ru-RU" sz="2200" b="1" cap="none" dirty="0" smtClean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b="1" cap="none" dirty="0">
              <a:ln>
                <a:noFill/>
              </a:ln>
              <a:solidFill>
                <a:srgbClr val="146194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752F-E342-4125-8E06-D55C5243C39F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340768"/>
            <a:ext cx="8003232" cy="4785395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24 июня 1999г. N120-ФЗ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"Об основах системы профилактики безнадзорности и правонарушений несовершеннолетних" (с последними изменениями от 26.04.2016).</a:t>
            </a:r>
          </a:p>
          <a:p>
            <a:pPr algn="just">
              <a:spcBef>
                <a:spcPts val="0"/>
              </a:spcBef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28 июня 2013г. N442-ФЗ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"Об основах социального обслуживания граждан в Российской Федерации«.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Ханты-Мансийского АО - Югры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31 октября 2014г. N394-п «О Регламенте межведомственного взаимодействия органов государственной власти Ханты-Мансийского автономного округа - Югры в связи с реализацией полномочий Ханты-Мансийского автономного округа - Югры в сфере социального обслуживания».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79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Управления социальной защиты населения по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г.Сургуту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ургутскому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району от 07.08.2015 № 100 «Об организации работы по созданию межведомственной рабочей группы по социальному сопровождению».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«Регламент межведомственного взаимодействия субъектов системы профилактики безнадзорности и правонарушений несовершеннолетних и иных органов и организаций в муниципальном образовании городской округ город Сургут при выявлении, учете и организации индивидуальной профилактической работы с несовершеннолетними и семьями, находящимися в социально опасном положении и иной трудной жизненной ситуации» (с последними изменениями от 26.04.2017).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БУ «Центр социальной помощи семье и детям «Зазеркалье» - 2013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813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20688"/>
            <a:ext cx="7978080" cy="1143000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«Регламент межведомственного взаимодействия субъектов системы профилактики безнадзорности и правонарушений несовершеннолетних и иных органов и организаций в муниципальном образовании городской округ город Сургут при выявлении, учете и организации индивидуальной профилактической работы с несовершеннолетними и семьями, находящимися в социально опасном положении и иной трудной жизненной ситуации».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132856"/>
            <a:ext cx="7859216" cy="3993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5.3.1. Организация социального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 в рамках социального сопровождения семьи возлагается на Управление социальной защиты населения по городу Сургуту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Сургутскому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району.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БУ «Центр социальной помощи семье и детям «Зазеркалье» - 2013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941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7911" y="404664"/>
            <a:ext cx="7299693" cy="1008112"/>
          </a:xfrm>
        </p:spPr>
        <p:txBody>
          <a:bodyPr>
            <a:normAutofit fontScale="90000"/>
          </a:bodyPr>
          <a:lstStyle/>
          <a:p>
            <a:pPr marL="285750" indent="-285750">
              <a:spcBef>
                <a:spcPct val="20000"/>
              </a:spcBef>
              <a:spcAft>
                <a:spcPts val="600"/>
              </a:spcAft>
            </a:pP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«Регламент межведомственного взаимодействия субъектов системы профилактики безнадзорности и правонарушений несовершеннолетних и иных органов и организаций в муниципальном образовании городской округ город Сургут при выявлении, учете и организации индивидуальной профилактической работы с несовершеннолетними и семьями, находящимися в социально опасном положении и иной трудной жизненной ситуации».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cap="none" dirty="0">
              <a:ln>
                <a:noFill/>
              </a:ln>
              <a:solidFill>
                <a:srgbClr val="146194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752F-E342-4125-8E06-D55C5243C39F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1650" y="2348880"/>
            <a:ext cx="7920880" cy="3741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1.5.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Индивидуальная программа социального сопровождения семьи – это документ, в котором отражена система мероприятий с членами семьи по оказанию им медицинской, педагогической, психологической, юридической и социальной помощи в целях выявления и устранения причин, послуживших основанием ухудшения условий жизнедеятельности семьи, снижения возможностей самостоятельно обеспечивать свои основные жизненные потребности.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программа социального сопровождения семьи утверждается председателем межведомственной рабочей группы по социальному сопровождению семьи при Управлении социальной защиты населения по городу Сургуту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Сургутскому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району.</a:t>
            </a:r>
          </a:p>
        </p:txBody>
      </p:sp>
    </p:spTree>
    <p:extLst>
      <p:ext uri="{BB962C8B-B14F-4D97-AF65-F5344CB8AC3E}">
        <p14:creationId xmlns:p14="http://schemas.microsoft.com/office/powerpoint/2010/main" val="138405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9693" cy="360040"/>
          </a:xfrm>
        </p:spPr>
        <p:txBody>
          <a:bodyPr>
            <a:normAutofit fontScale="90000"/>
          </a:bodyPr>
          <a:lstStyle/>
          <a:p>
            <a:pPr marL="285750" indent="-285750">
              <a:spcBef>
                <a:spcPct val="20000"/>
              </a:spcBef>
              <a:spcAft>
                <a:spcPts val="600"/>
              </a:spcAft>
            </a:pP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межведомственного взаимодействия 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соответствии с «Регламентом»)</a:t>
            </a:r>
            <a:endParaRPr lang="ru-RU" sz="1800" b="1" cap="none" dirty="0">
              <a:ln>
                <a:noFill/>
              </a:ln>
              <a:solidFill>
                <a:srgbClr val="146194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752F-E342-4125-8E06-D55C5243C39F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980728"/>
            <a:ext cx="770485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достижению поставленной цели: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органов и учреждений системы профилактики по выявлению, учету, организации индивидуальной профилактической работы и (или) </a:t>
            </a: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сопровождения семьи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несовершеннолетних и членов их семей, находящихся в социально опасном положении и иной трудной жизненной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учета детей и членов их семей, находящихся                           в социально опасном положении и иной трудной жизненной ситуации, посредством формирования банка данных. 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5.3.2.Бюджетное </a:t>
            </a: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ХМАО-Югры «Центр социальной помощи семье и детям «Зазеркалье» (далее - Центр социальной помощи семье и детям «Зазеркалье») на основании 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Распоряжения </a:t>
            </a: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заместителя Губернатора                          Ханты-Мансийского автономного  округа – Югры     от   21.04.2014 № 87-р                      «О порядке формирования и ведения единого банка данных семей и детей, проживающих в Ханты-Мансийском автономном округе – Югре, находящихся в социально опасном положении», на основании п. 6.3 постановления от 27.05.2014 № 2 Коллегии Департамента социального развития Ханты-Мансийского автономного округа – Югры является координатором ведения единого банка данных семей и детей, проживающих на территории муниципального образования  г. Сургут, находящихся в социально опасном 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положении).</a:t>
            </a:r>
            <a:endParaRPr lang="ru-RU" sz="1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индивидуальной профилактической и реабилитационной  работы и (или) </a:t>
            </a: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сопровождения семьи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несовершеннолетними и членами их семей, находящимися в социально опасном положении и иной трудной жизненной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73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420888"/>
            <a:ext cx="7427168" cy="15407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000" dirty="0" smtClean="0"/>
          </a:p>
          <a:p>
            <a:pPr marL="0" indent="0"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</a:p>
          <a:p>
            <a:pPr marL="0" indent="0" algn="ctr">
              <a:buNone/>
            </a:pP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87113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bg1"/>
            </a:gs>
            <a:gs pos="100000">
              <a:schemeClr val="bg1"/>
            </a:gs>
          </a:gsLst>
          <a:lin ang="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1677</TotalTime>
  <Words>525</Words>
  <Application>Microsoft Office PowerPoint</Application>
  <PresentationFormat>Экран (4:3)</PresentationFormat>
  <Paragraphs>40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«Правовое регулирование социального сопровождения семей с детьми в муниципальном образовании городской округ город Сургут»   </vt:lpstr>
      <vt:lpstr>   Перечень нормативных документов, регламентирующих деятельность по социальному сопровождению семей с детьми   </vt:lpstr>
      <vt:lpstr>Презентация PowerPoint</vt:lpstr>
      <vt:lpstr>«Регламент межведомственного взаимодействия субъектов системы профилактики безнадзорности и правонарушений несовершеннолетних и иных органов и организаций в муниципальном образовании городской округ город Сургут при выявлении, учете и организации индивидуальной профилактической работы с несовершеннолетними и семьями, находящимися в социально опасном положении и иной трудной жизненной ситуации». </vt:lpstr>
      <vt:lpstr>  «Регламент межведомственного взаимодействия субъектов системы профилактики безнадзорности и правонарушений несовершеннолетних и иных органов и организаций в муниципальном образовании городской округ город Сургут при выявлении, учете и организации индивидуальной профилактической работы с несовершеннолетними и семьями, находящимися в социально опасном положении и иной трудной жизненной ситуации». </vt:lpstr>
      <vt:lpstr>  Цели и задачи межведомственного взаимодействия  (в соответствии с «Регламентом»)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Максимов</dc:creator>
  <cp:lastModifiedBy>belousova</cp:lastModifiedBy>
  <cp:revision>256</cp:revision>
  <cp:lastPrinted>2014-02-12T07:46:21Z</cp:lastPrinted>
  <dcterms:created xsi:type="dcterms:W3CDTF">2014-02-11T05:42:54Z</dcterms:created>
  <dcterms:modified xsi:type="dcterms:W3CDTF">2017-06-21T07:35:51Z</dcterms:modified>
</cp:coreProperties>
</file>